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08" y="-19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EF6F8B-9604-4F96-8FC0-02DA1276424E}" type="datetimeFigureOut">
              <a:rPr lang="en-US" smtClean="0"/>
              <a:t>1/28/2011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210086-7CB6-4C36-A927-06F9FB5CCF5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EF6F8B-9604-4F96-8FC0-02DA1276424E}" type="datetimeFigureOut">
              <a:rPr lang="en-US" smtClean="0"/>
              <a:t>1/28/2011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210086-7CB6-4C36-A927-06F9FB5CCF5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EF6F8B-9604-4F96-8FC0-02DA1276424E}" type="datetimeFigureOut">
              <a:rPr lang="en-US" smtClean="0"/>
              <a:t>1/28/2011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210086-7CB6-4C36-A927-06F9FB5CCF5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EF6F8B-9604-4F96-8FC0-02DA1276424E}" type="datetimeFigureOut">
              <a:rPr lang="en-US" smtClean="0"/>
              <a:t>1/28/2011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210086-7CB6-4C36-A927-06F9FB5CCF5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EF6F8B-9604-4F96-8FC0-02DA1276424E}" type="datetimeFigureOut">
              <a:rPr lang="en-US" smtClean="0"/>
              <a:t>1/28/2011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210086-7CB6-4C36-A927-06F9FB5CCF5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EF6F8B-9604-4F96-8FC0-02DA1276424E}" type="datetimeFigureOut">
              <a:rPr lang="en-US" smtClean="0"/>
              <a:t>1/28/2011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210086-7CB6-4C36-A927-06F9FB5CCF5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EF6F8B-9604-4F96-8FC0-02DA1276424E}" type="datetimeFigureOut">
              <a:rPr lang="en-US" smtClean="0"/>
              <a:t>1/28/2011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210086-7CB6-4C36-A927-06F9FB5CCF5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EF6F8B-9604-4F96-8FC0-02DA1276424E}" type="datetimeFigureOut">
              <a:rPr lang="en-US" smtClean="0"/>
              <a:t>1/28/2011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210086-7CB6-4C36-A927-06F9FB5CCF5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EF6F8B-9604-4F96-8FC0-02DA1276424E}" type="datetimeFigureOut">
              <a:rPr lang="en-US" smtClean="0"/>
              <a:t>1/28/2011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210086-7CB6-4C36-A927-06F9FB5CCF5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EF6F8B-9604-4F96-8FC0-02DA1276424E}" type="datetimeFigureOut">
              <a:rPr lang="en-US" smtClean="0"/>
              <a:t>1/28/2011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210086-7CB6-4C36-A927-06F9FB5CCF5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EF6F8B-9604-4F96-8FC0-02DA1276424E}" type="datetimeFigureOut">
              <a:rPr lang="en-US" smtClean="0"/>
              <a:t>1/28/2011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210086-7CB6-4C36-A927-06F9FB5CCF5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EF6F8B-9604-4F96-8FC0-02DA1276424E}" type="datetimeFigureOut">
              <a:rPr lang="en-US" smtClean="0"/>
              <a:t>1/28/2011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210086-7CB6-4C36-A927-06F9FB5CCF52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304800"/>
            <a:ext cx="9144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latin typeface="Kristen ITC" pitchFamily="66" charset="0"/>
              </a:rPr>
              <a:t>Copy the chart and complete the sentence below it.</a:t>
            </a:r>
            <a:endParaRPr lang="en-US" sz="3200" dirty="0">
              <a:latin typeface="Kristen ITC" pitchFamily="66" charset="0"/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0" y="1752600"/>
          <a:ext cx="9144000" cy="3108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72000"/>
                <a:gridCol w="4572000"/>
              </a:tblGrid>
              <a:tr h="401658">
                <a:tc>
                  <a:txBody>
                    <a:bodyPr/>
                    <a:lstStyle/>
                    <a:p>
                      <a:r>
                        <a:rPr lang="en-US" sz="2400" dirty="0" err="1" smtClean="0">
                          <a:latin typeface="Kristen ITC" pitchFamily="66" charset="0"/>
                        </a:rPr>
                        <a:t>Affirmatif</a:t>
                      </a:r>
                      <a:endParaRPr lang="en-US" sz="2400" dirty="0">
                        <a:latin typeface="Kristen ITC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err="1" smtClean="0">
                          <a:latin typeface="Kristen ITC" pitchFamily="66" charset="0"/>
                        </a:rPr>
                        <a:t>Négatif</a:t>
                      </a:r>
                      <a:endParaRPr lang="en-US" sz="2400" dirty="0">
                        <a:latin typeface="Kristen ITC" pitchFamily="66" charset="0"/>
                      </a:endParaRPr>
                    </a:p>
                  </a:txBody>
                  <a:tcPr/>
                </a:tc>
              </a:tr>
              <a:tr h="1584622"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latin typeface="Kristen ITC" pitchFamily="66" charset="0"/>
                        </a:rPr>
                        <a:t>Julie </a:t>
                      </a:r>
                      <a:r>
                        <a:rPr lang="en-US" sz="2400" dirty="0" err="1" smtClean="0">
                          <a:latin typeface="Kristen ITC" pitchFamily="66" charset="0"/>
                        </a:rPr>
                        <a:t>écoute</a:t>
                      </a:r>
                      <a:r>
                        <a:rPr lang="en-US" sz="2400" dirty="0" smtClean="0">
                          <a:latin typeface="Kristen ITC" pitchFamily="66" charset="0"/>
                        </a:rPr>
                        <a:t> </a:t>
                      </a:r>
                      <a:r>
                        <a:rPr lang="en-US" sz="2400" u="dbl" baseline="0" dirty="0" smtClean="0">
                          <a:solidFill>
                            <a:srgbClr val="FF0000"/>
                          </a:solidFill>
                          <a:uFill>
                            <a:solidFill>
                              <a:srgbClr val="00B050"/>
                            </a:solidFill>
                          </a:uFill>
                          <a:latin typeface="Kristen ITC" pitchFamily="66" charset="0"/>
                        </a:rPr>
                        <a:t>un</a:t>
                      </a:r>
                      <a:r>
                        <a:rPr lang="en-US" sz="2400" dirty="0" smtClean="0">
                          <a:latin typeface="Kristen ITC" pitchFamily="66" charset="0"/>
                        </a:rPr>
                        <a:t> CD.</a:t>
                      </a:r>
                    </a:p>
                    <a:p>
                      <a:endParaRPr lang="en-US" sz="2400" dirty="0" smtClean="0">
                        <a:latin typeface="Kristen ITC" pitchFamily="66" charset="0"/>
                      </a:endParaRPr>
                    </a:p>
                    <a:p>
                      <a:r>
                        <a:rPr lang="en-US" sz="2400" dirty="0" smtClean="0">
                          <a:latin typeface="Kristen ITC" pitchFamily="66" charset="0"/>
                        </a:rPr>
                        <a:t>Julie </a:t>
                      </a:r>
                      <a:r>
                        <a:rPr lang="en-US" sz="2400" dirty="0" err="1" smtClean="0">
                          <a:latin typeface="Kristen ITC" pitchFamily="66" charset="0"/>
                        </a:rPr>
                        <a:t>regarde</a:t>
                      </a:r>
                      <a:r>
                        <a:rPr lang="en-US" sz="2400" dirty="0" smtClean="0">
                          <a:latin typeface="Kristen ITC" pitchFamily="66" charset="0"/>
                        </a:rPr>
                        <a:t> </a:t>
                      </a:r>
                      <a:r>
                        <a:rPr lang="en-US" sz="2400" u="dbl" baseline="0" dirty="0" err="1" smtClean="0">
                          <a:solidFill>
                            <a:srgbClr val="FF0000"/>
                          </a:solidFill>
                          <a:uFill>
                            <a:solidFill>
                              <a:srgbClr val="00B050"/>
                            </a:solidFill>
                          </a:uFill>
                          <a:latin typeface="Kristen ITC" pitchFamily="66" charset="0"/>
                        </a:rPr>
                        <a:t>une</a:t>
                      </a:r>
                      <a:r>
                        <a:rPr lang="en-US" sz="2400" dirty="0" smtClean="0">
                          <a:latin typeface="Kristen ITC" pitchFamily="66" charset="0"/>
                        </a:rPr>
                        <a:t> </a:t>
                      </a:r>
                      <a:r>
                        <a:rPr lang="en-US" sz="2400" dirty="0" err="1" smtClean="0">
                          <a:latin typeface="Kristen ITC" pitchFamily="66" charset="0"/>
                        </a:rPr>
                        <a:t>vidéo</a:t>
                      </a:r>
                      <a:r>
                        <a:rPr lang="en-US" sz="2400" dirty="0" smtClean="0">
                          <a:latin typeface="Kristen ITC" pitchFamily="66" charset="0"/>
                        </a:rPr>
                        <a:t>.</a:t>
                      </a:r>
                    </a:p>
                    <a:p>
                      <a:endParaRPr lang="en-US" sz="2400" dirty="0" smtClean="0">
                        <a:latin typeface="Kristen ITC" pitchFamily="66" charset="0"/>
                      </a:endParaRPr>
                    </a:p>
                    <a:p>
                      <a:endParaRPr lang="en-US" sz="2400" dirty="0" smtClean="0">
                        <a:latin typeface="Kristen ITC" pitchFamily="66" charset="0"/>
                      </a:endParaRPr>
                    </a:p>
                    <a:p>
                      <a:r>
                        <a:rPr lang="en-US" sz="2400" dirty="0" smtClean="0">
                          <a:latin typeface="Kristen ITC" pitchFamily="66" charset="0"/>
                        </a:rPr>
                        <a:t>Julie </a:t>
                      </a:r>
                      <a:r>
                        <a:rPr lang="en-US" sz="2400" dirty="0" err="1" smtClean="0">
                          <a:latin typeface="Kristen ITC" pitchFamily="66" charset="0"/>
                        </a:rPr>
                        <a:t>regarde</a:t>
                      </a:r>
                      <a:r>
                        <a:rPr lang="en-US" sz="2400" dirty="0" smtClean="0">
                          <a:latin typeface="Kristen ITC" pitchFamily="66" charset="0"/>
                        </a:rPr>
                        <a:t> </a:t>
                      </a:r>
                      <a:r>
                        <a:rPr lang="en-US" sz="2400" u="dbl" baseline="0" dirty="0" smtClean="0">
                          <a:solidFill>
                            <a:srgbClr val="FF0000"/>
                          </a:solidFill>
                          <a:uFill>
                            <a:solidFill>
                              <a:srgbClr val="00B050"/>
                            </a:solidFill>
                          </a:uFill>
                          <a:latin typeface="Kristen ITC" pitchFamily="66" charset="0"/>
                        </a:rPr>
                        <a:t>des</a:t>
                      </a:r>
                      <a:r>
                        <a:rPr lang="en-US" sz="2400" dirty="0" smtClean="0">
                          <a:latin typeface="Kristen ITC" pitchFamily="66" charset="0"/>
                        </a:rPr>
                        <a:t> photos.</a:t>
                      </a:r>
                      <a:endParaRPr lang="en-US" sz="2400" dirty="0">
                        <a:latin typeface="Kristen ITC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err="1" smtClean="0">
                          <a:latin typeface="Kristen ITC" pitchFamily="66" charset="0"/>
                        </a:rPr>
                        <a:t>Éric</a:t>
                      </a:r>
                      <a:r>
                        <a:rPr lang="en-US" sz="2400" baseline="0" dirty="0" smtClean="0">
                          <a:latin typeface="Kristen ITC" pitchFamily="66" charset="0"/>
                        </a:rPr>
                        <a:t> </a:t>
                      </a:r>
                      <a:r>
                        <a:rPr lang="en-US" sz="2400" baseline="0" dirty="0" err="1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Kristen ITC" pitchFamily="66" charset="0"/>
                        </a:rPr>
                        <a:t>n’</a:t>
                      </a:r>
                      <a:r>
                        <a:rPr lang="en-US" sz="2400" baseline="0" dirty="0" err="1" smtClean="0">
                          <a:latin typeface="Kristen ITC" pitchFamily="66" charset="0"/>
                        </a:rPr>
                        <a:t>écoute</a:t>
                      </a:r>
                      <a:r>
                        <a:rPr lang="en-US" sz="2400" baseline="0" dirty="0" smtClean="0">
                          <a:latin typeface="Kristen ITC" pitchFamily="66" charset="0"/>
                        </a:rPr>
                        <a:t> </a:t>
                      </a:r>
                      <a:r>
                        <a:rPr lang="en-US" sz="2400" baseline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Kristen ITC" pitchFamily="66" charset="0"/>
                        </a:rPr>
                        <a:t>pas</a:t>
                      </a:r>
                      <a:r>
                        <a:rPr lang="en-US" sz="2400" baseline="0" dirty="0" smtClean="0">
                          <a:latin typeface="Kristen ITC" pitchFamily="66" charset="0"/>
                        </a:rPr>
                        <a:t> </a:t>
                      </a:r>
                      <a:r>
                        <a:rPr lang="en-US" sz="2400" u="dbl" baseline="0" dirty="0" smtClean="0">
                          <a:solidFill>
                            <a:srgbClr val="FF0000"/>
                          </a:solidFill>
                          <a:uFill>
                            <a:solidFill>
                              <a:srgbClr val="00B050"/>
                            </a:solidFill>
                          </a:uFill>
                          <a:latin typeface="Kristen ITC" pitchFamily="66" charset="0"/>
                        </a:rPr>
                        <a:t>de</a:t>
                      </a:r>
                      <a:r>
                        <a:rPr lang="en-US" sz="2400" baseline="0" dirty="0" smtClean="0">
                          <a:latin typeface="Kristen ITC" pitchFamily="66" charset="0"/>
                        </a:rPr>
                        <a:t> CD.</a:t>
                      </a:r>
                    </a:p>
                    <a:p>
                      <a:endParaRPr lang="en-US" sz="2400" baseline="0" dirty="0" smtClean="0">
                        <a:latin typeface="Kristen ITC" pitchFamily="66" charset="0"/>
                      </a:endParaRPr>
                    </a:p>
                    <a:p>
                      <a:r>
                        <a:rPr lang="en-US" sz="2400" dirty="0" err="1" smtClean="0">
                          <a:latin typeface="Kristen ITC" pitchFamily="66" charset="0"/>
                        </a:rPr>
                        <a:t>Éric</a:t>
                      </a:r>
                      <a:r>
                        <a:rPr lang="en-US" sz="2400" baseline="0" dirty="0" smtClean="0">
                          <a:latin typeface="Kristen ITC" pitchFamily="66" charset="0"/>
                        </a:rPr>
                        <a:t>  </a:t>
                      </a:r>
                      <a:r>
                        <a:rPr lang="en-US" sz="2400" baseline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Kristen ITC" pitchFamily="66" charset="0"/>
                        </a:rPr>
                        <a:t>ne</a:t>
                      </a:r>
                      <a:r>
                        <a:rPr lang="en-US" sz="2400" baseline="0" dirty="0" smtClean="0">
                          <a:latin typeface="Kristen ITC" pitchFamily="66" charset="0"/>
                        </a:rPr>
                        <a:t> </a:t>
                      </a:r>
                      <a:r>
                        <a:rPr lang="en-US" sz="2400" baseline="0" dirty="0" err="1" smtClean="0">
                          <a:latin typeface="Kristen ITC" pitchFamily="66" charset="0"/>
                        </a:rPr>
                        <a:t>regarde</a:t>
                      </a:r>
                      <a:r>
                        <a:rPr lang="en-US" sz="2400" baseline="0" dirty="0" smtClean="0">
                          <a:latin typeface="Kristen ITC" pitchFamily="66" charset="0"/>
                        </a:rPr>
                        <a:t> </a:t>
                      </a:r>
                      <a:r>
                        <a:rPr lang="en-US" sz="2400" baseline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Kristen ITC" pitchFamily="66" charset="0"/>
                        </a:rPr>
                        <a:t>pas</a:t>
                      </a:r>
                      <a:r>
                        <a:rPr lang="en-US" sz="2400" baseline="0" dirty="0" smtClean="0">
                          <a:latin typeface="Kristen ITC" pitchFamily="66" charset="0"/>
                        </a:rPr>
                        <a:t> </a:t>
                      </a:r>
                      <a:r>
                        <a:rPr lang="en-US" sz="2400" u="dbl" baseline="0" dirty="0" smtClean="0">
                          <a:solidFill>
                            <a:srgbClr val="FF0000"/>
                          </a:solidFill>
                          <a:uFill>
                            <a:solidFill>
                              <a:srgbClr val="00B050"/>
                            </a:solidFill>
                          </a:uFill>
                          <a:latin typeface="Kristen ITC" pitchFamily="66" charset="0"/>
                        </a:rPr>
                        <a:t>de</a:t>
                      </a:r>
                      <a:r>
                        <a:rPr lang="en-US" sz="2400" baseline="0" dirty="0" smtClean="0">
                          <a:latin typeface="Kristen ITC" pitchFamily="66" charset="0"/>
                        </a:rPr>
                        <a:t> </a:t>
                      </a:r>
                      <a:r>
                        <a:rPr lang="en-US" sz="2400" baseline="0" dirty="0" err="1" smtClean="0">
                          <a:latin typeface="Kristen ITC" pitchFamily="66" charset="0"/>
                        </a:rPr>
                        <a:t>vidéo</a:t>
                      </a:r>
                      <a:r>
                        <a:rPr lang="en-US" sz="2400" baseline="0" dirty="0" smtClean="0">
                          <a:latin typeface="Kristen ITC" pitchFamily="66" charset="0"/>
                        </a:rPr>
                        <a:t>.</a:t>
                      </a:r>
                    </a:p>
                    <a:p>
                      <a:endParaRPr lang="en-US" sz="2400" baseline="0" dirty="0" smtClean="0">
                        <a:latin typeface="Kristen ITC" pitchFamily="66" charset="0"/>
                      </a:endParaRPr>
                    </a:p>
                    <a:p>
                      <a:r>
                        <a:rPr lang="en-US" sz="2400" dirty="0" err="1" smtClean="0">
                          <a:latin typeface="Kristen ITC" pitchFamily="66" charset="0"/>
                        </a:rPr>
                        <a:t>Éric</a:t>
                      </a:r>
                      <a:r>
                        <a:rPr lang="en-US" sz="2400" baseline="0" dirty="0" smtClean="0">
                          <a:latin typeface="Kristen ITC" pitchFamily="66" charset="0"/>
                        </a:rPr>
                        <a:t> </a:t>
                      </a:r>
                      <a:r>
                        <a:rPr lang="en-US" sz="2400" baseline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Kristen ITC" pitchFamily="66" charset="0"/>
                        </a:rPr>
                        <a:t>ne</a:t>
                      </a:r>
                      <a:r>
                        <a:rPr lang="en-US" sz="2400" baseline="0" dirty="0" smtClean="0">
                          <a:latin typeface="Kristen ITC" pitchFamily="66" charset="0"/>
                        </a:rPr>
                        <a:t> </a:t>
                      </a:r>
                      <a:r>
                        <a:rPr lang="en-US" sz="2400" baseline="0" dirty="0" err="1" smtClean="0">
                          <a:latin typeface="Kristen ITC" pitchFamily="66" charset="0"/>
                        </a:rPr>
                        <a:t>regarde</a:t>
                      </a:r>
                      <a:r>
                        <a:rPr lang="en-US" sz="2400" baseline="0" dirty="0" smtClean="0">
                          <a:latin typeface="Kristen ITC" pitchFamily="66" charset="0"/>
                        </a:rPr>
                        <a:t> </a:t>
                      </a:r>
                      <a:r>
                        <a:rPr lang="en-US" sz="2400" baseline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Kristen ITC" pitchFamily="66" charset="0"/>
                        </a:rPr>
                        <a:t>pas</a:t>
                      </a:r>
                      <a:r>
                        <a:rPr lang="en-US" sz="2400" baseline="0" dirty="0" smtClean="0">
                          <a:latin typeface="Kristen ITC" pitchFamily="66" charset="0"/>
                        </a:rPr>
                        <a:t> </a:t>
                      </a:r>
                      <a:r>
                        <a:rPr lang="en-US" sz="2400" u="dbl" baseline="0" dirty="0" smtClean="0">
                          <a:solidFill>
                            <a:srgbClr val="FF0000"/>
                          </a:solidFill>
                          <a:uFill>
                            <a:solidFill>
                              <a:srgbClr val="00B050"/>
                            </a:solidFill>
                          </a:uFill>
                          <a:latin typeface="Kristen ITC" pitchFamily="66" charset="0"/>
                        </a:rPr>
                        <a:t>de</a:t>
                      </a:r>
                      <a:r>
                        <a:rPr lang="en-US" sz="2400" baseline="0" dirty="0" smtClean="0">
                          <a:latin typeface="Kristen ITC" pitchFamily="66" charset="0"/>
                        </a:rPr>
                        <a:t> photos.</a:t>
                      </a:r>
                      <a:endParaRPr lang="en-US" sz="2400" dirty="0">
                        <a:latin typeface="Kristen ITC" pitchFamily="66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0" y="5334000"/>
            <a:ext cx="9144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latin typeface="Kristen ITC" pitchFamily="66" charset="0"/>
              </a:rPr>
              <a:t>In the negative, un, </a:t>
            </a:r>
            <a:r>
              <a:rPr lang="en-US" sz="3200" dirty="0" err="1" smtClean="0">
                <a:latin typeface="Kristen ITC" pitchFamily="66" charset="0"/>
              </a:rPr>
              <a:t>une</a:t>
            </a:r>
            <a:r>
              <a:rPr lang="en-US" sz="3200" dirty="0" smtClean="0">
                <a:latin typeface="Kristen ITC" pitchFamily="66" charset="0"/>
              </a:rPr>
              <a:t>, and des </a:t>
            </a:r>
          </a:p>
          <a:p>
            <a:pPr algn="ctr"/>
            <a:r>
              <a:rPr lang="en-US" sz="3200" dirty="0" smtClean="0">
                <a:latin typeface="Kristen ITC" pitchFamily="66" charset="0"/>
              </a:rPr>
              <a:t>change to _____________</a:t>
            </a:r>
            <a:endParaRPr lang="en-US" sz="3200" dirty="0">
              <a:latin typeface="Kristen ITC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1"/>
            <a:ext cx="9144000" cy="66171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 smtClean="0">
                <a:latin typeface="Kristen ITC" pitchFamily="66" charset="0"/>
              </a:rPr>
              <a:t>Répondez « </a:t>
            </a:r>
            <a:r>
              <a:rPr lang="fr-FR" sz="3200" dirty="0" smtClean="0">
                <a:solidFill>
                  <a:srgbClr val="FF0000"/>
                </a:solidFill>
                <a:latin typeface="Kristen ITC" pitchFamily="66" charset="0"/>
              </a:rPr>
              <a:t>non</a:t>
            </a:r>
            <a:r>
              <a:rPr lang="fr-FR" sz="3200" dirty="0" smtClean="0">
                <a:latin typeface="Kristen ITC" pitchFamily="66" charset="0"/>
              </a:rPr>
              <a:t> » en phrases complètes:</a:t>
            </a:r>
          </a:p>
          <a:p>
            <a:pPr marL="514350" indent="-514350" algn="ctr">
              <a:lnSpc>
                <a:spcPct val="150000"/>
              </a:lnSpc>
              <a:buAutoNum type="arabicPeriod"/>
            </a:pPr>
            <a:r>
              <a:rPr lang="fr-FR" sz="3200" dirty="0" smtClean="0">
                <a:latin typeface="Kristen ITC" pitchFamily="66" charset="0"/>
              </a:rPr>
              <a:t>Tu écoutes un CD?</a:t>
            </a:r>
          </a:p>
          <a:p>
            <a:pPr marL="514350" indent="-514350" algn="ctr">
              <a:lnSpc>
                <a:spcPct val="150000"/>
              </a:lnSpc>
            </a:pPr>
            <a:endParaRPr lang="fr-FR" sz="2000" dirty="0" smtClean="0">
              <a:latin typeface="Kristen ITC" pitchFamily="66" charset="0"/>
            </a:endParaRPr>
          </a:p>
          <a:p>
            <a:pPr marL="514350" indent="-514350" algn="ctr">
              <a:lnSpc>
                <a:spcPct val="150000"/>
              </a:lnSpc>
            </a:pPr>
            <a:r>
              <a:rPr lang="fr-FR" sz="3200" dirty="0" smtClean="0">
                <a:latin typeface="Kristen ITC" pitchFamily="66" charset="0"/>
              </a:rPr>
              <a:t>2.  Tu passes un examen aujourd’hui?</a:t>
            </a:r>
          </a:p>
          <a:p>
            <a:pPr marL="514350" indent="-514350" algn="ctr">
              <a:lnSpc>
                <a:spcPct val="150000"/>
              </a:lnSpc>
            </a:pPr>
            <a:endParaRPr lang="fr-FR" sz="2000" dirty="0" smtClean="0">
              <a:latin typeface="Kristen ITC" pitchFamily="66" charset="0"/>
            </a:endParaRPr>
          </a:p>
          <a:p>
            <a:pPr marL="514350" indent="-514350" algn="ctr">
              <a:lnSpc>
                <a:spcPct val="150000"/>
              </a:lnSpc>
            </a:pPr>
            <a:r>
              <a:rPr lang="fr-FR" sz="3200" dirty="0" smtClean="0">
                <a:latin typeface="Kristen ITC" pitchFamily="66" charset="0"/>
              </a:rPr>
              <a:t>3.  Tu poses des questions?</a:t>
            </a:r>
          </a:p>
          <a:p>
            <a:pPr marL="514350" indent="-514350" algn="ctr">
              <a:lnSpc>
                <a:spcPct val="150000"/>
              </a:lnSpc>
            </a:pPr>
            <a:endParaRPr lang="fr-FR" sz="2000" dirty="0">
              <a:latin typeface="Kristen ITC" pitchFamily="66" charset="0"/>
            </a:endParaRPr>
          </a:p>
          <a:p>
            <a:pPr marL="514350" indent="-514350" algn="ctr">
              <a:lnSpc>
                <a:spcPct val="150000"/>
              </a:lnSpc>
            </a:pPr>
            <a:r>
              <a:rPr lang="fr-FR" sz="3200" dirty="0" smtClean="0">
                <a:latin typeface="Kristen ITC" pitchFamily="66" charset="0"/>
              </a:rPr>
              <a:t>4.  (écoutez et répondez)</a:t>
            </a:r>
          </a:p>
          <a:p>
            <a:pPr marL="514350" indent="-514350" algn="ctr">
              <a:lnSpc>
                <a:spcPct val="150000"/>
              </a:lnSpc>
            </a:pPr>
            <a:endParaRPr lang="fr-FR" sz="2000" dirty="0" smtClean="0">
              <a:latin typeface="Kristen ITC" pitchFamily="66" charset="0"/>
            </a:endParaRPr>
          </a:p>
          <a:p>
            <a:pPr marL="514350" indent="-514350" algn="ctr">
              <a:lnSpc>
                <a:spcPct val="150000"/>
              </a:lnSpc>
            </a:pPr>
            <a:r>
              <a:rPr lang="fr-FR" sz="3200" dirty="0" smtClean="0">
                <a:latin typeface="Kristen ITC" pitchFamily="66" charset="0"/>
              </a:rPr>
              <a:t>5.  (écoutez et répondez)</a:t>
            </a:r>
          </a:p>
          <a:p>
            <a:pPr algn="ctr"/>
            <a:endParaRPr lang="fr-FR" sz="3200" dirty="0"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81000" y="1219200"/>
            <a:ext cx="8229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dirty="0" smtClean="0">
                <a:solidFill>
                  <a:srgbClr val="00B050"/>
                </a:solidFill>
                <a:latin typeface="Kristen ITC" pitchFamily="66" charset="0"/>
              </a:rPr>
              <a:t>Non, je </a:t>
            </a:r>
            <a:r>
              <a:rPr lang="fr-FR" sz="3600" dirty="0" smtClean="0">
                <a:solidFill>
                  <a:srgbClr val="FF0000"/>
                </a:solidFill>
                <a:latin typeface="Kristen ITC" pitchFamily="66" charset="0"/>
              </a:rPr>
              <a:t>n’</a:t>
            </a:r>
            <a:r>
              <a:rPr lang="fr-FR" sz="3600" dirty="0" smtClean="0">
                <a:solidFill>
                  <a:srgbClr val="00B050"/>
                </a:solidFill>
                <a:latin typeface="Kristen ITC" pitchFamily="66" charset="0"/>
              </a:rPr>
              <a:t>écout</a:t>
            </a:r>
            <a:r>
              <a:rPr lang="fr-FR" sz="3600" dirty="0" smtClean="0">
                <a:solidFill>
                  <a:srgbClr val="FF0000"/>
                </a:solidFill>
                <a:latin typeface="Kristen ITC" pitchFamily="66" charset="0"/>
              </a:rPr>
              <a:t>e</a:t>
            </a:r>
            <a:r>
              <a:rPr lang="fr-FR" sz="3600" dirty="0" smtClean="0">
                <a:solidFill>
                  <a:srgbClr val="00B050"/>
                </a:solidFill>
                <a:latin typeface="Kristen ITC" pitchFamily="66" charset="0"/>
              </a:rPr>
              <a:t> </a:t>
            </a:r>
            <a:r>
              <a:rPr lang="fr-FR" sz="3600" dirty="0" smtClean="0">
                <a:solidFill>
                  <a:srgbClr val="FF0000"/>
                </a:solidFill>
                <a:latin typeface="Kristen ITC" pitchFamily="66" charset="0"/>
              </a:rPr>
              <a:t>pas</a:t>
            </a:r>
            <a:r>
              <a:rPr lang="fr-FR" sz="3600" dirty="0" smtClean="0">
                <a:solidFill>
                  <a:srgbClr val="00B050"/>
                </a:solidFill>
                <a:latin typeface="Kristen ITC" pitchFamily="66" charset="0"/>
              </a:rPr>
              <a:t> </a:t>
            </a:r>
            <a:r>
              <a:rPr lang="fr-FR" sz="3600" dirty="0" smtClean="0">
                <a:solidFill>
                  <a:srgbClr val="FF0000"/>
                </a:solidFill>
                <a:latin typeface="Kristen ITC" pitchFamily="66" charset="0"/>
              </a:rPr>
              <a:t>de</a:t>
            </a:r>
            <a:r>
              <a:rPr lang="fr-FR" sz="3600" dirty="0" smtClean="0">
                <a:solidFill>
                  <a:srgbClr val="00B050"/>
                </a:solidFill>
                <a:latin typeface="Kristen ITC" pitchFamily="66" charset="0"/>
              </a:rPr>
              <a:t> CD.</a:t>
            </a:r>
            <a:endParaRPr lang="fr-FR" sz="3600" dirty="0">
              <a:solidFill>
                <a:srgbClr val="00B050"/>
              </a:solidFill>
              <a:latin typeface="Kristen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0" y="2362200"/>
            <a:ext cx="9144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 smtClean="0">
                <a:solidFill>
                  <a:srgbClr val="00B050"/>
                </a:solidFill>
                <a:latin typeface="Kristen ITC" pitchFamily="66" charset="0"/>
              </a:rPr>
              <a:t>Non, je </a:t>
            </a:r>
            <a:r>
              <a:rPr lang="fr-FR" sz="3200" dirty="0" smtClean="0">
                <a:solidFill>
                  <a:srgbClr val="FF0000"/>
                </a:solidFill>
                <a:latin typeface="Kristen ITC" pitchFamily="66" charset="0"/>
              </a:rPr>
              <a:t>ne </a:t>
            </a:r>
            <a:r>
              <a:rPr lang="fr-FR" sz="3200" dirty="0" smtClean="0">
                <a:solidFill>
                  <a:srgbClr val="00B050"/>
                </a:solidFill>
                <a:latin typeface="Kristen ITC" pitchFamily="66" charset="0"/>
              </a:rPr>
              <a:t>pass</a:t>
            </a:r>
            <a:r>
              <a:rPr lang="fr-FR" sz="3200" dirty="0" smtClean="0">
                <a:solidFill>
                  <a:srgbClr val="FF0000"/>
                </a:solidFill>
                <a:latin typeface="Kristen ITC" pitchFamily="66" charset="0"/>
              </a:rPr>
              <a:t>e</a:t>
            </a:r>
            <a:r>
              <a:rPr lang="fr-FR" sz="3200" dirty="0" smtClean="0">
                <a:solidFill>
                  <a:srgbClr val="00B050"/>
                </a:solidFill>
                <a:latin typeface="Kristen ITC" pitchFamily="66" charset="0"/>
              </a:rPr>
              <a:t> </a:t>
            </a:r>
            <a:r>
              <a:rPr lang="fr-FR" sz="3200" dirty="0" smtClean="0">
                <a:solidFill>
                  <a:srgbClr val="FF0000"/>
                </a:solidFill>
                <a:latin typeface="Kristen ITC" pitchFamily="66" charset="0"/>
              </a:rPr>
              <a:t>pas</a:t>
            </a:r>
            <a:r>
              <a:rPr lang="fr-FR" sz="3200" dirty="0" smtClean="0">
                <a:solidFill>
                  <a:srgbClr val="00B050"/>
                </a:solidFill>
                <a:latin typeface="Kristen ITC" pitchFamily="66" charset="0"/>
              </a:rPr>
              <a:t> </a:t>
            </a:r>
            <a:r>
              <a:rPr lang="fr-FR" sz="3200" dirty="0" smtClean="0">
                <a:solidFill>
                  <a:srgbClr val="FF0000"/>
                </a:solidFill>
                <a:latin typeface="Kristen ITC" pitchFamily="66" charset="0"/>
              </a:rPr>
              <a:t>d’</a:t>
            </a:r>
            <a:r>
              <a:rPr lang="fr-FR" sz="3200" dirty="0" smtClean="0">
                <a:solidFill>
                  <a:srgbClr val="00B050"/>
                </a:solidFill>
                <a:latin typeface="Kristen ITC" pitchFamily="66" charset="0"/>
              </a:rPr>
              <a:t>examen aujourd’hui. </a:t>
            </a:r>
            <a:endParaRPr lang="fr-FR" sz="3200" dirty="0">
              <a:solidFill>
                <a:srgbClr val="00B050"/>
              </a:solidFill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85800" y="3581400"/>
            <a:ext cx="8229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dirty="0" smtClean="0">
                <a:solidFill>
                  <a:srgbClr val="00B050"/>
                </a:solidFill>
                <a:latin typeface="Kristen ITC" pitchFamily="66" charset="0"/>
              </a:rPr>
              <a:t>Non, je </a:t>
            </a:r>
            <a:r>
              <a:rPr lang="fr-FR" sz="3600" dirty="0" smtClean="0">
                <a:solidFill>
                  <a:srgbClr val="FF0000"/>
                </a:solidFill>
                <a:latin typeface="Kristen ITC" pitchFamily="66" charset="0"/>
              </a:rPr>
              <a:t>ne</a:t>
            </a:r>
            <a:r>
              <a:rPr lang="fr-FR" sz="3600" dirty="0" smtClean="0">
                <a:solidFill>
                  <a:srgbClr val="00B050"/>
                </a:solidFill>
                <a:latin typeface="Kristen ITC" pitchFamily="66" charset="0"/>
              </a:rPr>
              <a:t> pos</a:t>
            </a:r>
            <a:r>
              <a:rPr lang="fr-FR" sz="3600" dirty="0" smtClean="0">
                <a:solidFill>
                  <a:srgbClr val="FF0000"/>
                </a:solidFill>
                <a:latin typeface="Kristen ITC" pitchFamily="66" charset="0"/>
              </a:rPr>
              <a:t>e</a:t>
            </a:r>
            <a:r>
              <a:rPr lang="fr-FR" sz="3600" dirty="0" smtClean="0">
                <a:solidFill>
                  <a:srgbClr val="00B050"/>
                </a:solidFill>
                <a:latin typeface="Kristen ITC" pitchFamily="66" charset="0"/>
              </a:rPr>
              <a:t> </a:t>
            </a:r>
            <a:r>
              <a:rPr lang="fr-FR" sz="3600" dirty="0" smtClean="0">
                <a:solidFill>
                  <a:srgbClr val="FF0000"/>
                </a:solidFill>
                <a:latin typeface="Kristen ITC" pitchFamily="66" charset="0"/>
              </a:rPr>
              <a:t>pas</a:t>
            </a:r>
            <a:r>
              <a:rPr lang="fr-FR" sz="3600" dirty="0" smtClean="0">
                <a:solidFill>
                  <a:srgbClr val="00B050"/>
                </a:solidFill>
                <a:latin typeface="Kristen ITC" pitchFamily="66" charset="0"/>
              </a:rPr>
              <a:t> </a:t>
            </a:r>
            <a:r>
              <a:rPr lang="fr-FR" sz="3600" dirty="0" smtClean="0">
                <a:solidFill>
                  <a:srgbClr val="FF0000"/>
                </a:solidFill>
                <a:latin typeface="Kristen ITC" pitchFamily="66" charset="0"/>
              </a:rPr>
              <a:t>de</a:t>
            </a:r>
            <a:r>
              <a:rPr lang="fr-FR" sz="3600" dirty="0" smtClean="0">
                <a:solidFill>
                  <a:srgbClr val="00B050"/>
                </a:solidFill>
                <a:latin typeface="Kristen ITC" pitchFamily="66" charset="0"/>
              </a:rPr>
              <a:t> questions.</a:t>
            </a:r>
            <a:endParaRPr lang="fr-FR" sz="3600" dirty="0">
              <a:solidFill>
                <a:srgbClr val="00B050"/>
              </a:solidFill>
              <a:latin typeface="Kristen ITC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0" y="4724400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dirty="0" smtClean="0">
                <a:solidFill>
                  <a:srgbClr val="00B050"/>
                </a:solidFill>
                <a:latin typeface="Kristen ITC" pitchFamily="66" charset="0"/>
              </a:rPr>
              <a:t>Non, je </a:t>
            </a:r>
            <a:r>
              <a:rPr lang="fr-FR" sz="3600" dirty="0" smtClean="0">
                <a:solidFill>
                  <a:srgbClr val="FF0000"/>
                </a:solidFill>
                <a:latin typeface="Kristen ITC" pitchFamily="66" charset="0"/>
              </a:rPr>
              <a:t>ne</a:t>
            </a:r>
            <a:r>
              <a:rPr lang="fr-FR" sz="3600" dirty="0" smtClean="0">
                <a:solidFill>
                  <a:srgbClr val="00B050"/>
                </a:solidFill>
                <a:latin typeface="Kristen ITC" pitchFamily="66" charset="0"/>
              </a:rPr>
              <a:t> regard</a:t>
            </a:r>
            <a:r>
              <a:rPr lang="fr-FR" sz="3600" dirty="0" smtClean="0">
                <a:solidFill>
                  <a:srgbClr val="FF0000"/>
                </a:solidFill>
                <a:latin typeface="Kristen ITC" pitchFamily="66" charset="0"/>
              </a:rPr>
              <a:t>e</a:t>
            </a:r>
            <a:r>
              <a:rPr lang="fr-FR" sz="3600" dirty="0" smtClean="0">
                <a:solidFill>
                  <a:srgbClr val="00B050"/>
                </a:solidFill>
                <a:latin typeface="Kristen ITC" pitchFamily="66" charset="0"/>
              </a:rPr>
              <a:t> </a:t>
            </a:r>
            <a:r>
              <a:rPr lang="fr-FR" sz="3600" dirty="0" smtClean="0">
                <a:solidFill>
                  <a:srgbClr val="FF0000"/>
                </a:solidFill>
                <a:latin typeface="Kristen ITC" pitchFamily="66" charset="0"/>
              </a:rPr>
              <a:t>pas</a:t>
            </a:r>
            <a:r>
              <a:rPr lang="fr-FR" sz="3600" dirty="0" smtClean="0">
                <a:solidFill>
                  <a:srgbClr val="00B050"/>
                </a:solidFill>
                <a:latin typeface="Kristen ITC" pitchFamily="66" charset="0"/>
              </a:rPr>
              <a:t> </a:t>
            </a:r>
            <a:r>
              <a:rPr lang="fr-FR" sz="3600" dirty="0" smtClean="0">
                <a:solidFill>
                  <a:srgbClr val="FF0000"/>
                </a:solidFill>
                <a:latin typeface="Kristen ITC" pitchFamily="66" charset="0"/>
              </a:rPr>
              <a:t>de</a:t>
            </a:r>
            <a:r>
              <a:rPr lang="fr-FR" sz="3600" dirty="0" smtClean="0">
                <a:solidFill>
                  <a:srgbClr val="00B050"/>
                </a:solidFill>
                <a:latin typeface="Kristen ITC" pitchFamily="66" charset="0"/>
              </a:rPr>
              <a:t> vidéo.</a:t>
            </a:r>
            <a:endParaRPr lang="fr-FR" sz="3600" dirty="0">
              <a:solidFill>
                <a:srgbClr val="00B050"/>
              </a:solidFill>
              <a:latin typeface="Kristen ITC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0" y="5943600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dirty="0" smtClean="0">
                <a:solidFill>
                  <a:srgbClr val="00B050"/>
                </a:solidFill>
                <a:latin typeface="Kristen ITC" pitchFamily="66" charset="0"/>
              </a:rPr>
              <a:t>Non, je </a:t>
            </a:r>
            <a:r>
              <a:rPr lang="fr-FR" sz="3600" dirty="0" smtClean="0">
                <a:solidFill>
                  <a:srgbClr val="FF0000"/>
                </a:solidFill>
                <a:latin typeface="Kristen ITC" pitchFamily="66" charset="0"/>
              </a:rPr>
              <a:t>n’</a:t>
            </a:r>
            <a:r>
              <a:rPr lang="fr-FR" sz="3600" dirty="0" smtClean="0">
                <a:solidFill>
                  <a:srgbClr val="00B050"/>
                </a:solidFill>
                <a:latin typeface="Kristen ITC" pitchFamily="66" charset="0"/>
              </a:rPr>
              <a:t>écout</a:t>
            </a:r>
            <a:r>
              <a:rPr lang="fr-FR" sz="3600" dirty="0" smtClean="0">
                <a:solidFill>
                  <a:srgbClr val="FF0000"/>
                </a:solidFill>
                <a:latin typeface="Kristen ITC" pitchFamily="66" charset="0"/>
              </a:rPr>
              <a:t>e</a:t>
            </a:r>
            <a:r>
              <a:rPr lang="fr-FR" sz="3600" dirty="0" smtClean="0">
                <a:solidFill>
                  <a:srgbClr val="00B050"/>
                </a:solidFill>
                <a:latin typeface="Kristen ITC" pitchFamily="66" charset="0"/>
              </a:rPr>
              <a:t> </a:t>
            </a:r>
            <a:r>
              <a:rPr lang="fr-FR" sz="3600" dirty="0" smtClean="0">
                <a:solidFill>
                  <a:srgbClr val="FF0000"/>
                </a:solidFill>
                <a:latin typeface="Kristen ITC" pitchFamily="66" charset="0"/>
              </a:rPr>
              <a:t>pas</a:t>
            </a:r>
            <a:r>
              <a:rPr lang="fr-FR" sz="3600" dirty="0" smtClean="0">
                <a:solidFill>
                  <a:srgbClr val="00B050"/>
                </a:solidFill>
                <a:latin typeface="Kristen ITC" pitchFamily="66" charset="0"/>
              </a:rPr>
              <a:t> </a:t>
            </a:r>
            <a:r>
              <a:rPr lang="fr-FR" sz="3600" dirty="0" smtClean="0">
                <a:solidFill>
                  <a:srgbClr val="FF0000"/>
                </a:solidFill>
                <a:latin typeface="Kristen ITC" pitchFamily="66" charset="0"/>
              </a:rPr>
              <a:t>de</a:t>
            </a:r>
            <a:r>
              <a:rPr lang="fr-FR" sz="3600" dirty="0" smtClean="0">
                <a:solidFill>
                  <a:srgbClr val="00B050"/>
                </a:solidFill>
                <a:latin typeface="Kristen ITC" pitchFamily="66" charset="0"/>
              </a:rPr>
              <a:t> cassettes.</a:t>
            </a:r>
            <a:endParaRPr lang="fr-FR" sz="3600" dirty="0">
              <a:solidFill>
                <a:srgbClr val="00B050"/>
              </a:solidFill>
              <a:latin typeface="Kristen ITC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81000" y="0"/>
            <a:ext cx="5791200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dirty="0" smtClean="0">
                <a:latin typeface="Kristen ITC" pitchFamily="66" charset="0"/>
              </a:rPr>
              <a:t>Que veut dire…</a:t>
            </a:r>
          </a:p>
          <a:p>
            <a:pPr algn="ctr"/>
            <a:endParaRPr lang="fr-FR" sz="3600" dirty="0" smtClean="0">
              <a:latin typeface="Kristen ITC" pitchFamily="66" charset="0"/>
            </a:endParaRPr>
          </a:p>
          <a:p>
            <a:pPr algn="ctr">
              <a:lnSpc>
                <a:spcPct val="150000"/>
              </a:lnSpc>
            </a:pPr>
            <a:r>
              <a:rPr lang="fr-FR" sz="3600" dirty="0" smtClean="0">
                <a:latin typeface="Kristen ITC" pitchFamily="66" charset="0"/>
              </a:rPr>
              <a:t>Il aime </a:t>
            </a:r>
            <a:r>
              <a:rPr lang="fr-FR" sz="3600" dirty="0" smtClean="0">
                <a:solidFill>
                  <a:srgbClr val="00B050"/>
                </a:solidFill>
                <a:latin typeface="Kristen ITC" pitchFamily="66" charset="0"/>
              </a:rPr>
              <a:t>rigoler</a:t>
            </a:r>
            <a:r>
              <a:rPr lang="fr-FR" sz="3600" dirty="0" smtClean="0">
                <a:latin typeface="Kristen ITC" pitchFamily="66" charset="0"/>
              </a:rPr>
              <a:t>.</a:t>
            </a:r>
          </a:p>
          <a:p>
            <a:pPr algn="ctr">
              <a:lnSpc>
                <a:spcPct val="150000"/>
              </a:lnSpc>
            </a:pPr>
            <a:r>
              <a:rPr lang="fr-FR" sz="3600" dirty="0" smtClean="0">
                <a:latin typeface="Kristen ITC" pitchFamily="66" charset="0"/>
              </a:rPr>
              <a:t>J’adore </a:t>
            </a:r>
            <a:r>
              <a:rPr lang="fr-FR" sz="3600" dirty="0" smtClean="0">
                <a:solidFill>
                  <a:srgbClr val="00B050"/>
                </a:solidFill>
                <a:latin typeface="Kristen ITC" pitchFamily="66" charset="0"/>
              </a:rPr>
              <a:t>écouter</a:t>
            </a:r>
            <a:r>
              <a:rPr lang="fr-FR" sz="3600" dirty="0" smtClean="0">
                <a:latin typeface="Kristen ITC" pitchFamily="66" charset="0"/>
              </a:rPr>
              <a:t> la radio.</a:t>
            </a:r>
          </a:p>
          <a:p>
            <a:pPr algn="ctr">
              <a:lnSpc>
                <a:spcPct val="150000"/>
              </a:lnSpc>
            </a:pPr>
            <a:r>
              <a:rPr lang="fr-FR" sz="3600" dirty="0" smtClean="0">
                <a:latin typeface="Kristen ITC" pitchFamily="66" charset="0"/>
              </a:rPr>
              <a:t>On déteste </a:t>
            </a:r>
            <a:r>
              <a:rPr lang="fr-FR" sz="3600" dirty="0" smtClean="0">
                <a:solidFill>
                  <a:srgbClr val="00B050"/>
                </a:solidFill>
                <a:latin typeface="Kristen ITC" pitchFamily="66" charset="0"/>
              </a:rPr>
              <a:t>travailler</a:t>
            </a:r>
            <a:r>
              <a:rPr lang="fr-FR" sz="3600" dirty="0" smtClean="0">
                <a:latin typeface="Kristen ITC" pitchFamily="66" charset="0"/>
              </a:rPr>
              <a:t>.</a:t>
            </a:r>
          </a:p>
          <a:p>
            <a:pPr algn="ctr">
              <a:lnSpc>
                <a:spcPct val="150000"/>
              </a:lnSpc>
            </a:pPr>
            <a:r>
              <a:rPr lang="fr-FR" sz="3600" dirty="0" smtClean="0">
                <a:latin typeface="Kristen ITC" pitchFamily="66" charset="0"/>
              </a:rPr>
              <a:t>Vous </a:t>
            </a:r>
            <a:r>
              <a:rPr lang="fr-FR" sz="3600" dirty="0" smtClean="0">
                <a:solidFill>
                  <a:srgbClr val="FF0000"/>
                </a:solidFill>
                <a:latin typeface="Kristen ITC" pitchFamily="66" charset="0"/>
              </a:rPr>
              <a:t>n’</a:t>
            </a:r>
            <a:r>
              <a:rPr lang="fr-FR" sz="3600" dirty="0" smtClean="0">
                <a:latin typeface="Kristen ITC" pitchFamily="66" charset="0"/>
              </a:rPr>
              <a:t>aimez </a:t>
            </a:r>
            <a:r>
              <a:rPr lang="fr-FR" sz="3600" dirty="0" smtClean="0">
                <a:solidFill>
                  <a:srgbClr val="FF0000"/>
                </a:solidFill>
                <a:latin typeface="Kristen ITC" pitchFamily="66" charset="0"/>
              </a:rPr>
              <a:t>pas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smtClean="0">
                <a:solidFill>
                  <a:srgbClr val="00B050"/>
                </a:solidFill>
                <a:latin typeface="Kristen ITC" pitchFamily="66" charset="0"/>
              </a:rPr>
              <a:t>travailler</a:t>
            </a:r>
            <a:r>
              <a:rPr lang="fr-FR" sz="3600" dirty="0" smtClean="0">
                <a:latin typeface="Kristen ITC" pitchFamily="66" charset="0"/>
              </a:rPr>
              <a:t>.</a:t>
            </a:r>
            <a:endParaRPr lang="fr-FR" sz="3600" dirty="0">
              <a:latin typeface="Kristen ITC" pitchFamily="66" charset="0"/>
            </a:endParaRPr>
          </a:p>
        </p:txBody>
      </p:sp>
      <p:pic>
        <p:nvPicPr>
          <p:cNvPr id="1026" name="Picture 2" descr="http://perspectivesgeopolitiques.files.wordpress.com/2009/03/tintin-et-milou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48400" y="0"/>
            <a:ext cx="2895600" cy="361285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3352800" y="5334000"/>
            <a:ext cx="5791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dirty="0" smtClean="0">
                <a:latin typeface="Kristen ITC" pitchFamily="66" charset="0"/>
              </a:rPr>
              <a:t>Il y a combien de verbes?</a:t>
            </a:r>
          </a:p>
          <a:p>
            <a:pPr algn="ctr"/>
            <a:r>
              <a:rPr lang="fr-FR" sz="3600" dirty="0" smtClean="0">
                <a:latin typeface="Kristen ITC" pitchFamily="66" charset="0"/>
              </a:rPr>
              <a:t>Où est le « ne…pas » ?</a:t>
            </a:r>
            <a:endParaRPr lang="fr-FR" sz="3600" dirty="0">
              <a:latin typeface="Kristen ITC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6" grpId="0" uiExpand="1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304800"/>
            <a:ext cx="9144000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 smtClean="0">
                <a:latin typeface="Kristen ITC" pitchFamily="66" charset="0"/>
              </a:rPr>
              <a:t>Ouvrez le livre à la page</a:t>
            </a:r>
          </a:p>
          <a:p>
            <a:pPr algn="ctr"/>
            <a:r>
              <a:rPr lang="fr-FR" sz="4000" dirty="0" smtClean="0">
                <a:latin typeface="Kristen ITC" pitchFamily="66" charset="0"/>
              </a:rPr>
              <a:t> </a:t>
            </a:r>
            <a:r>
              <a:rPr lang="fr-FR" sz="4000" dirty="0" smtClean="0">
                <a:solidFill>
                  <a:srgbClr val="00B050"/>
                </a:solidFill>
                <a:latin typeface="Kristen ITC" pitchFamily="66" charset="0"/>
              </a:rPr>
              <a:t>quatre vingt quinze</a:t>
            </a:r>
            <a:r>
              <a:rPr lang="fr-FR" sz="4000" dirty="0" smtClean="0">
                <a:latin typeface="Kristen ITC" pitchFamily="66" charset="0"/>
              </a:rPr>
              <a:t> – activité 26 – </a:t>
            </a:r>
          </a:p>
          <a:p>
            <a:pPr algn="ctr"/>
            <a:r>
              <a:rPr lang="fr-FR" sz="4000" dirty="0" smtClean="0">
                <a:latin typeface="Kristen ITC" pitchFamily="66" charset="0"/>
              </a:rPr>
              <a:t>répondez en phrases complètes.</a:t>
            </a:r>
          </a:p>
          <a:p>
            <a:pPr algn="ctr"/>
            <a:endParaRPr lang="fr-FR" sz="4000" dirty="0">
              <a:latin typeface="Kristen ITC" pitchFamily="66" charset="0"/>
            </a:endParaRPr>
          </a:p>
          <a:p>
            <a:pPr algn="ctr"/>
            <a:endParaRPr lang="fr-FR" sz="4000" dirty="0" smtClean="0">
              <a:latin typeface="Kristen ITC" pitchFamily="66" charset="0"/>
            </a:endParaRPr>
          </a:p>
          <a:p>
            <a:pPr algn="ctr"/>
            <a:endParaRPr lang="fr-FR" sz="4000" dirty="0">
              <a:latin typeface="Kristen ITC" pitchFamily="66" charset="0"/>
            </a:endParaRPr>
          </a:p>
          <a:p>
            <a:pPr algn="ctr"/>
            <a:r>
              <a:rPr lang="fr-FR" sz="4000" dirty="0" smtClean="0">
                <a:latin typeface="Kristen ITC" pitchFamily="66" charset="0"/>
              </a:rPr>
              <a:t>Devoirs: page 94, activité 24 (phrases complètes!)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</TotalTime>
  <Words>168</Words>
  <Application>Microsoft Office PowerPoint</Application>
  <PresentationFormat>On-screen Show (4:3)</PresentationFormat>
  <Paragraphs>46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Slide 1</vt:lpstr>
      <vt:lpstr>Slide 2</vt:lpstr>
      <vt:lpstr>Slide 3</vt:lpstr>
      <vt:lpstr>Slide 4</vt:lpstr>
    </vt:vector>
  </TitlesOfParts>
  <Company>MRHS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DBerndt</dc:creator>
  <cp:lastModifiedBy>DBerndt</cp:lastModifiedBy>
  <cp:revision>6</cp:revision>
  <dcterms:created xsi:type="dcterms:W3CDTF">2011-01-28T11:26:08Z</dcterms:created>
  <dcterms:modified xsi:type="dcterms:W3CDTF">2011-01-28T12:11:02Z</dcterms:modified>
</cp:coreProperties>
</file>